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5C4-08E5-43D0-A922-A028756E8F0A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BE0-24EF-4BE9-B33E-49ABA30C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5C4-08E5-43D0-A922-A028756E8F0A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BE0-24EF-4BE9-B33E-49ABA30C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5C4-08E5-43D0-A922-A028756E8F0A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BE0-24EF-4BE9-B33E-49ABA30C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5C4-08E5-43D0-A922-A028756E8F0A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BE0-24EF-4BE9-B33E-49ABA30C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5C4-08E5-43D0-A922-A028756E8F0A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BE0-24EF-4BE9-B33E-49ABA30C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5C4-08E5-43D0-A922-A028756E8F0A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BE0-24EF-4BE9-B33E-49ABA30C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5C4-08E5-43D0-A922-A028756E8F0A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BE0-24EF-4BE9-B33E-49ABA30C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5C4-08E5-43D0-A922-A028756E8F0A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BE0-24EF-4BE9-B33E-49ABA30C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5C4-08E5-43D0-A922-A028756E8F0A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BE0-24EF-4BE9-B33E-49ABA30C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5C4-08E5-43D0-A922-A028756E8F0A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BE0-24EF-4BE9-B33E-49ABA30C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B45C4-08E5-43D0-A922-A028756E8F0A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6BE0-24EF-4BE9-B33E-49ABA30C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B45C4-08E5-43D0-A922-A028756E8F0A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6BE0-24EF-4BE9-B33E-49ABA30CC8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Каналы и водные пути Беларуси. Карьеры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143380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Лекция 5</a:t>
            </a:r>
            <a:endParaRPr lang="ru-RU" sz="40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Вопросы: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214422"/>
            <a:ext cx="850112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Характеристика крупнейших каналов Беларуси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be-BY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Типы каналов и их использование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be-BY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Особенности водохозяйственной рекультивации карьеров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Распространение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0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карьеров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642918"/>
          <a:ext cx="8001055" cy="5550802"/>
        </p:xfrm>
        <a:graphic>
          <a:graphicData uri="http://schemas.openxmlformats.org/drawingml/2006/table">
            <a:tbl>
              <a:tblPr/>
              <a:tblGrid>
                <a:gridCol w="2659812"/>
                <a:gridCol w="3925478"/>
                <a:gridCol w="1415765"/>
              </a:tblGrid>
              <a:tr h="370584">
                <a:tc>
                  <a:txBody>
                    <a:bodyPr/>
                    <a:lstStyle/>
                    <a:p>
                      <a:pPr indent="69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Название канала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Местонахождение (район)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Длина,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</a:rPr>
                        <a:t>км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7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Днепровско-Бугский</a:t>
                      </a:r>
                    </a:p>
                  </a:txBody>
                  <a:tcPr marL="42070" marR="420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Ивановский,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Дрогиченский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Кобринский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196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9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Августовский</a:t>
                      </a:r>
                    </a:p>
                  </a:txBody>
                  <a:tcPr marL="42070" marR="420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Гродненский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102,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в Беларуси 22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4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Главный канал Вилейско-Минской водной системы</a:t>
                      </a:r>
                    </a:p>
                  </a:txBody>
                  <a:tcPr marL="42070" marR="420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Вилейский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Молодечненский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Минский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62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Огинский</a:t>
                      </a:r>
                    </a:p>
                  </a:txBody>
                  <a:tcPr marL="42070" marR="420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Пинский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Ивацевичский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54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5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Славковицко-Яминский</a:t>
                      </a:r>
                    </a:p>
                  </a:txBody>
                  <a:tcPr marL="42070" marR="420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Стародорожский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Любанский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на границе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Любанского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и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Глусского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Октябрьский 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52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Дубайский</a:t>
                      </a:r>
                    </a:p>
                  </a:txBody>
                  <a:tcPr marL="42070" marR="420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Столинский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47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Щелбинский</a:t>
                      </a:r>
                    </a:p>
                  </a:txBody>
                  <a:tcPr marL="42070" marR="420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Хойницкий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Брагинский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Ненач</a:t>
                      </a:r>
                    </a:p>
                  </a:txBody>
                  <a:tcPr marL="42070" marR="420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Калинковичский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38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Ганцевичский</a:t>
                      </a:r>
                    </a:p>
                  </a:txBody>
                  <a:tcPr marL="42070" marR="420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Борисовский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Логойский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29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Березинский</a:t>
                      </a:r>
                    </a:p>
                  </a:txBody>
                  <a:tcPr marL="42070" marR="420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Лепельский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8.4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Осовецкий</a:t>
                      </a:r>
                    </a:p>
                  </a:txBody>
                  <a:tcPr marL="42070" marR="420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Бешенковичский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7.2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5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Микашевичский</a:t>
                      </a:r>
                    </a:p>
                  </a:txBody>
                  <a:tcPr marL="42070" marR="420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Лунинецкий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Заозерский</a:t>
                      </a:r>
                    </a:p>
                  </a:txBody>
                  <a:tcPr marL="42070" marR="4207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Ивановский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6.6</a:t>
                      </a:r>
                    </a:p>
                  </a:txBody>
                  <a:tcPr marL="42070" marR="420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86050" y="214290"/>
            <a:ext cx="3571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Наиболее длинные каналы Беларуси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6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Днепровско-Бугский канал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1437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Августовский канал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64286"/>
            <a:ext cx="8380030" cy="58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Огинский канал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85860"/>
            <a:ext cx="615775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Березинская водная система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786166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736" y="1142984"/>
            <a:ext cx="688852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677125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F45C7EA-CDE2-4C75-B6A5-2F4A653B51DF}"/>
</file>

<file path=customXml/itemProps2.xml><?xml version="1.0" encoding="utf-8"?>
<ds:datastoreItem xmlns:ds="http://schemas.openxmlformats.org/officeDocument/2006/customXml" ds:itemID="{CD218BC1-0E8E-4585-A5EC-791C41959A5F}"/>
</file>

<file path=customXml/itemProps3.xml><?xml version="1.0" encoding="utf-8"?>
<ds:datastoreItem xmlns:ds="http://schemas.openxmlformats.org/officeDocument/2006/customXml" ds:itemID="{341309AF-DEA4-4459-A1E6-C1A6C61B2566}"/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123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Каналы и водные пути Беларуси. Карьеры</vt:lpstr>
      <vt:lpstr>Вопросы:</vt:lpstr>
      <vt:lpstr>Слайд 3</vt:lpstr>
      <vt:lpstr>Днепровско-Бугский канал</vt:lpstr>
      <vt:lpstr>Августовский канал</vt:lpstr>
      <vt:lpstr>Огинский канал</vt:lpstr>
      <vt:lpstr>Березинская водная система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Каналы и водные пути Беларуси</dc:title>
  <dc:creator>XTreme</dc:creator>
  <cp:lastModifiedBy>XTreme</cp:lastModifiedBy>
  <cp:revision>15</cp:revision>
  <dcterms:created xsi:type="dcterms:W3CDTF">2012-02-04T20:55:10Z</dcterms:created>
  <dcterms:modified xsi:type="dcterms:W3CDTF">2013-05-27T21:06:01Z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